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982" y="5615857"/>
            <a:ext cx="3134035" cy="914400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529860" y="3564766"/>
            <a:ext cx="9144000" cy="560154"/>
          </a:xfrm>
        </p:spPr>
        <p:txBody>
          <a:bodyPr>
            <a:normAutofit/>
          </a:bodyPr>
          <a:lstStyle>
            <a:lvl1pPr marL="0" indent="0" algn="ctr">
              <a:buNone/>
              <a:defRPr sz="3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/>
              <a:t>APPLICATION #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529860" y="4137492"/>
            <a:ext cx="9144000" cy="560154"/>
          </a:xfrm>
        </p:spPr>
        <p:txBody>
          <a:bodyPr>
            <a:noAutofit/>
          </a:bodyPr>
          <a:lstStyle>
            <a:lvl1pPr marL="0" indent="0" algn="ctr">
              <a:buNone/>
              <a:defRPr sz="36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CA" dirty="0"/>
              <a:t>Project Name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529860" y="4697646"/>
            <a:ext cx="9144000" cy="560154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CA" dirty="0"/>
              <a:t>Date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523999" y="1444168"/>
            <a:ext cx="9144000" cy="918184"/>
          </a:xfrm>
        </p:spPr>
        <p:txBody>
          <a:bodyPr>
            <a:noAutofit/>
          </a:bodyPr>
          <a:lstStyle>
            <a:lvl1pPr marL="0" indent="0" algn="ctr">
              <a:buNone/>
              <a:defRPr sz="6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CA" dirty="0"/>
              <a:t>TITLE OF AUDIENCE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523999" y="2362352"/>
            <a:ext cx="9144000" cy="1202414"/>
          </a:xfrm>
        </p:spPr>
        <p:txBody>
          <a:bodyPr>
            <a:noAutofit/>
          </a:bodyPr>
          <a:lstStyle>
            <a:lvl1pPr marL="0" indent="0" algn="ctr">
              <a:buNone/>
              <a:defRPr sz="60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CA" dirty="0"/>
              <a:t>Department Presenting</a:t>
            </a:r>
          </a:p>
        </p:txBody>
      </p:sp>
    </p:spTree>
    <p:extLst>
      <p:ext uri="{BB962C8B-B14F-4D97-AF65-F5344CB8AC3E}">
        <p14:creationId xmlns:p14="http://schemas.microsoft.com/office/powerpoint/2010/main" val="422329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097280"/>
          </a:xfrm>
          <a:solidFill>
            <a:schemeClr val="tx1"/>
          </a:solidFill>
        </p:spPr>
        <p:txBody>
          <a:bodyPr lIns="548640" rIns="548640"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/>
          <a:lstStyle>
            <a:lvl1pPr>
              <a:buClr>
                <a:schemeClr val="accent4"/>
              </a:buClr>
              <a:buSzPct val="150000"/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5448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448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097280"/>
          </a:xfrm>
          <a:solidFill>
            <a:schemeClr val="tx1"/>
          </a:solidFill>
        </p:spPr>
        <p:txBody>
          <a:bodyPr lIns="548640" rIns="548640"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34940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71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95512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71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95512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097280"/>
          </a:xfrm>
          <a:solidFill>
            <a:schemeClr val="tx1"/>
          </a:solidFill>
        </p:spPr>
        <p:txBody>
          <a:bodyPr lIns="548640" rIns="548640"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21258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097280"/>
          </a:xfrm>
          <a:solidFill>
            <a:schemeClr val="tx1"/>
          </a:solidFill>
        </p:spPr>
        <p:txBody>
          <a:bodyPr lIns="548640" rIns="548640"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559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8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6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83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330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790" y="6264592"/>
            <a:ext cx="1880419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3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82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dmartin@bimbc.ca" TargetMode="External"/><Relationship Id="rId2" Type="http://schemas.openxmlformats.org/officeDocument/2006/relationships/hyperlink" Target="https://bowenisland.citizenlab.co/en/projects/hazardous-area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owenislandmunicipality.ca/hazardous-areas-development-permit-are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6ECC1C-29C1-46C3-89DD-D776C833CB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Hazardous Areas Development Permit Area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27F1D-974D-4131-B650-6D54BA6D57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Open House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C6E4B-843A-4207-83C2-A18041D172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999" y="4697646"/>
            <a:ext cx="9144000" cy="560154"/>
          </a:xfrm>
        </p:spPr>
        <p:txBody>
          <a:bodyPr/>
          <a:lstStyle/>
          <a:p>
            <a:r>
              <a:rPr lang="en-US" dirty="0"/>
              <a:t>December 2021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57FD60-09C9-4531-BC99-C30A7B4BA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Planning &amp; Development</a:t>
            </a:r>
          </a:p>
        </p:txBody>
      </p:sp>
    </p:spTree>
    <p:extLst>
      <p:ext uri="{BB962C8B-B14F-4D97-AF65-F5344CB8AC3E}">
        <p14:creationId xmlns:p14="http://schemas.microsoft.com/office/powerpoint/2010/main" val="4159769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F2B1-1A8C-4BE0-9A01-22AA5C821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&amp; Context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6110FA6-0FDD-41B3-A5E5-7BF329CF42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115" r="48174" b="54000"/>
          <a:stretch/>
        </p:blipFill>
        <p:spPr>
          <a:xfrm>
            <a:off x="2002971" y="1959427"/>
            <a:ext cx="8816927" cy="3395617"/>
          </a:xfrm>
        </p:spPr>
      </p:pic>
    </p:spTree>
    <p:extLst>
      <p:ext uri="{BB962C8B-B14F-4D97-AF65-F5344CB8AC3E}">
        <p14:creationId xmlns:p14="http://schemas.microsoft.com/office/powerpoint/2010/main" val="3046513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ADE25-26E0-4604-963B-24961AA55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Hazards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F05DE37A-870D-4AA4-8C8C-4A1872503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085" t="18320"/>
          <a:stretch/>
        </p:blipFill>
        <p:spPr>
          <a:xfrm>
            <a:off x="3992648" y="1451542"/>
            <a:ext cx="4789715" cy="5374411"/>
          </a:xfrm>
        </p:spPr>
      </p:pic>
    </p:spTree>
    <p:extLst>
      <p:ext uri="{BB962C8B-B14F-4D97-AF65-F5344CB8AC3E}">
        <p14:creationId xmlns:p14="http://schemas.microsoft.com/office/powerpoint/2010/main" val="1072377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D592B-4D56-42E2-B343-47A0A34D7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Development Permit “Triggers”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DC6951B-D96A-47DE-9638-7A4ED7665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985" r="52002" b="8966"/>
          <a:stretch/>
        </p:blipFill>
        <p:spPr>
          <a:xfrm>
            <a:off x="3629678" y="1707938"/>
            <a:ext cx="4932644" cy="5073243"/>
          </a:xfrm>
        </p:spPr>
      </p:pic>
    </p:spTree>
    <p:extLst>
      <p:ext uri="{BB962C8B-B14F-4D97-AF65-F5344CB8AC3E}">
        <p14:creationId xmlns:p14="http://schemas.microsoft.com/office/powerpoint/2010/main" val="37092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C76E3-269C-44CD-8713-E9E9F57FD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Process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97FE21E1-8DAD-44A0-B33E-FA56FD532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8444" t="35588"/>
          <a:stretch/>
        </p:blipFill>
        <p:spPr>
          <a:xfrm>
            <a:off x="3454401" y="1523999"/>
            <a:ext cx="5602514" cy="4666343"/>
          </a:xfrm>
        </p:spPr>
      </p:pic>
    </p:spTree>
    <p:extLst>
      <p:ext uri="{BB962C8B-B14F-4D97-AF65-F5344CB8AC3E}">
        <p14:creationId xmlns:p14="http://schemas.microsoft.com/office/powerpoint/2010/main" val="2044283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94BB2F-2601-414D-9707-59710A0C0DD9}"/>
              </a:ext>
            </a:extLst>
          </p:cNvPr>
          <p:cNvSpPr/>
          <p:nvPr/>
        </p:nvSpPr>
        <p:spPr>
          <a:xfrm>
            <a:off x="4696691" y="6040582"/>
            <a:ext cx="2757054" cy="817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9545848E-DA1A-4818-B2B5-446D7EBA7A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89"/>
          <a:stretch/>
        </p:blipFill>
        <p:spPr>
          <a:xfrm>
            <a:off x="730827" y="443345"/>
            <a:ext cx="10287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93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C76E3-269C-44CD-8713-E9E9F57FD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Have Your Say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47908-8DF9-416F-A972-BC7567B53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79"/>
            <a:ext cx="10515600" cy="5303521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Online Survey available on this proposal at: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https://bowenisland.citizenlab.co/en/projects/hazardous-areas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Or provide comment and this open house, or by email to me at </a:t>
            </a:r>
            <a:r>
              <a:rPr lang="en-US" dirty="0">
                <a:hlinkClick r:id="rId3"/>
              </a:rPr>
              <a:t>dmartin@bimbc.ca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Staff to collect all feedback and present to Council in the New Year</a:t>
            </a:r>
          </a:p>
          <a:p>
            <a:r>
              <a:rPr lang="en-US" dirty="0"/>
              <a:t>Following Council direction, staff to draft bylaws and conduct further engagement on the content of the bylaws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www.</a:t>
            </a:r>
            <a:r>
              <a:rPr lang="en-US" dirty="0">
                <a:hlinkClick r:id="rId4"/>
              </a:rPr>
              <a:t>bowenislandmunicipality.ca/hazardous-areas-development-permit-area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75615"/>
      </p:ext>
    </p:extLst>
  </p:cSld>
  <p:clrMapOvr>
    <a:masterClrMapping/>
  </p:clrMapOvr>
</p:sld>
</file>

<file path=ppt/theme/theme1.xml><?xml version="1.0" encoding="utf-8"?>
<a:theme xmlns:a="http://schemas.openxmlformats.org/drawingml/2006/main" name="PPT_Theme1">
  <a:themeElements>
    <a:clrScheme name="BI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CB150"/>
      </a:accent1>
      <a:accent2>
        <a:srgbClr val="73B1C8"/>
      </a:accent2>
      <a:accent3>
        <a:srgbClr val="A69384"/>
      </a:accent3>
      <a:accent4>
        <a:srgbClr val="F7B330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BIM">
      <a:majorFont>
        <a:latin typeface="Mr Dodo Regular"/>
        <a:ea typeface=""/>
        <a:cs typeface=""/>
      </a:majorFont>
      <a:minorFont>
        <a:latin typeface="Larsse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Theme1" id="{50548C5D-038F-4297-A194-A8A5ACBF75C1}" vid="{9794331A-2844-4F27-99B6-28AB356D5BA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PPT_Theme1</Template>
  <TotalTime>146</TotalTime>
  <Words>109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Larsseit</vt:lpstr>
      <vt:lpstr>Mr Dodo Regular</vt:lpstr>
      <vt:lpstr>PPT_Theme1</vt:lpstr>
      <vt:lpstr>PowerPoint Presentation</vt:lpstr>
      <vt:lpstr>History &amp; Context</vt:lpstr>
      <vt:lpstr>Potential Hazards</vt:lpstr>
      <vt:lpstr>Proposed Development Permit “Triggers”</vt:lpstr>
      <vt:lpstr>Proposed Process</vt:lpstr>
      <vt:lpstr>PowerPoint Presentation</vt:lpstr>
      <vt:lpstr>Ways to Have Your Say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 McCulley</dc:creator>
  <cp:lastModifiedBy>Daniel Martin</cp:lastModifiedBy>
  <cp:revision>6</cp:revision>
  <dcterms:created xsi:type="dcterms:W3CDTF">2021-12-03T23:59:57Z</dcterms:created>
  <dcterms:modified xsi:type="dcterms:W3CDTF">2021-12-08T22:26:24Z</dcterms:modified>
</cp:coreProperties>
</file>